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pPr/>
              <a:t>2013.06.05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6E2A6-6D93-4997-8D45-933F879E6E5B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Prezidento Jono Žemaičio gimnazija 1g2 klasė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2012 – 2013 m.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7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Gegužės mėnuo – Karjeros ugdymas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Daug </a:t>
            </a:r>
            <a:r>
              <a:rPr lang="lt-LT" dirty="0">
                <a:latin typeface="Arial" pitchFamily="34" charset="0"/>
                <a:cs typeface="Arial" pitchFamily="34" charset="0"/>
              </a:rPr>
              <a:t>dėmesio klasių valandėlių metu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skyrėme </a:t>
            </a:r>
            <a:r>
              <a:rPr lang="lt-LT" dirty="0">
                <a:latin typeface="Arial" pitchFamily="34" charset="0"/>
                <a:cs typeface="Arial" pitchFamily="34" charset="0"/>
              </a:rPr>
              <a:t>savęs pažinimui ir karjeros ugdymui.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5243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Birželio mėnuo – pasitinkame vasarą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Birželio 3 d. lankėmės Raseinių Hidrometeorologijos stotyje.</a:t>
            </a:r>
          </a:p>
          <a:p>
            <a:endParaRPr lang="lt-LT" dirty="0">
              <a:latin typeface="Arial" pitchFamily="34" charset="0"/>
              <a:cs typeface="Arial" pitchFamily="34" charset="0"/>
            </a:endParaRP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Susipažinome su matavimais </a:t>
            </a:r>
            <a:r>
              <a:rPr lang="lt-LT" dirty="0">
                <a:latin typeface="Arial" pitchFamily="34" charset="0"/>
                <a:cs typeface="Arial" pitchFamily="34" charset="0"/>
              </a:rPr>
              <a:t>meteorologijos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stotyje: vykstančiais automatiškai bei duomenų kaupimu </a:t>
            </a:r>
            <a:r>
              <a:rPr lang="lt-LT" dirty="0">
                <a:latin typeface="Arial" pitchFamily="34" charset="0"/>
                <a:cs typeface="Arial" pitchFamily="34" charset="0"/>
              </a:rPr>
              <a:t>kompiuteriuose.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Tarnybos darbuotoja pasakojo apie prietaisus, registruojančius </a:t>
            </a:r>
            <a:r>
              <a:rPr lang="lt-LT" dirty="0">
                <a:latin typeface="Arial" pitchFamily="34" charset="0"/>
                <a:cs typeface="Arial" pitchFamily="34" charset="0"/>
              </a:rPr>
              <a:t>oro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temperatūrą </a:t>
            </a:r>
            <a:r>
              <a:rPr lang="lt-LT" dirty="0">
                <a:latin typeface="Arial" pitchFamily="34" charset="0"/>
                <a:cs typeface="Arial" pitchFamily="34" charset="0"/>
              </a:rPr>
              <a:t>ir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drėgmę, </a:t>
            </a:r>
            <a:r>
              <a:rPr lang="lt-LT" dirty="0">
                <a:latin typeface="Arial" pitchFamily="34" charset="0"/>
                <a:cs typeface="Arial" pitchFamily="34" charset="0"/>
              </a:rPr>
              <a:t>atmosferos slėgį, vėjo kryptį ir greitį, kritulius ir kitus įvairius </a:t>
            </a:r>
            <a:r>
              <a:rPr lang="lt-LT" dirty="0" err="1">
                <a:latin typeface="Arial" pitchFamily="34" charset="0"/>
                <a:cs typeface="Arial" pitchFamily="34" charset="0"/>
              </a:rPr>
              <a:t>hidrometeorus</a:t>
            </a:r>
            <a:r>
              <a:rPr lang="lt-LT" dirty="0">
                <a:latin typeface="Arial" pitchFamily="34" charset="0"/>
                <a:cs typeface="Arial" pitchFamily="34" charset="0"/>
              </a:rPr>
              <a:t>, Saulės spinduliuotę (tiesioginę, išsklaidytąją, bendrąją, atspindėtąją, ultravioletinę, spinduliuotės balansą), Saulės švytėjimo trukmę, perkūniją, debesuotumą, debesų pagrindo aukštį, matomumą.</a:t>
            </a:r>
          </a:p>
        </p:txBody>
      </p:sp>
    </p:spTree>
    <p:extLst>
      <p:ext uri="{BB962C8B-B14F-4D97-AF65-F5344CB8AC3E}">
        <p14:creationId xmlns:p14="http://schemas.microsoft.com/office/powerpoint/2010/main" xmlns="" val="34623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Birželio 7 d. – Mokslo metų pabaiga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Išvyka maršrutu Raseiniai –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Mingės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kaimas – Kuršių Nerija.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318" y="2438079"/>
            <a:ext cx="6416082" cy="37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7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Rugsėjo 1-oji - Mokslo ir žinių diena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Susipažinome su klasės auklėtoja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J.Čiuproviene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, dalinomės vasaros įspūdžiais su klasės draugais.</a:t>
            </a:r>
          </a:p>
          <a:p>
            <a:endParaRPr lang="lt-LT" dirty="0">
              <a:latin typeface="Arial" pitchFamily="34" charset="0"/>
              <a:cs typeface="Arial" pitchFamily="34" charset="0"/>
            </a:endParaRPr>
          </a:p>
          <a:p>
            <a:r>
              <a:rPr lang="lt-L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Rugsėjo 29-oji – mūsų klasė tapo pilnateise Prezidento Jono Žemaičio gimnazijos bendruomenės dalimi (įteiktas sertifikatas).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 descr="00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827921"/>
            <a:ext cx="4392488" cy="26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0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Spalio 4 d. – Mokytojo diena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Visi nuoširdžiai sveikinome mus mokančius mokytojus bei klasės auklėtoją.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204" y="2852936"/>
            <a:ext cx="52925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Lapkričio 15 d. – Gimnazijos sveikatingumo ir sporto šventė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52128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1 – 2 klasių tarpe iškovota garbinga III vieta.</a:t>
            </a:r>
          </a:p>
          <a:p>
            <a:endParaRPr lang="lt-LT" dirty="0"/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Klasei už aktyvų dalyvavimą įteikta padėka.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2518420"/>
            <a:ext cx="8229600" cy="982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Pilietinė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iniciatyva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skirta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Tarptautinei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Tolerancijos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dienai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4213206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Kūrėme tolerancijos skėčius</a:t>
            </a:r>
            <a:r>
              <a:rPr lang="lt-LT" dirty="0" smtClean="0"/>
              <a:t>.</a:t>
            </a:r>
            <a:endParaRPr lang="en-US" dirty="0"/>
          </a:p>
        </p:txBody>
      </p:sp>
      <p:pic>
        <p:nvPicPr>
          <p:cNvPr id="11" name="Picture 5" descr="http://www.paltarokogimnazija.lt/images/renginiai/toliardi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956" y="3861048"/>
            <a:ext cx="3309164" cy="260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8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Gruodžio mėnuo – pasiruošimas Kalėdų šventėms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Klasei įteikta KALĖDŲ SENELIO PADĖKA už kūrybišką gimnazijos erdvių papuošimą.</a:t>
            </a:r>
          </a:p>
          <a:p>
            <a:endParaRPr lang="lt-LT" dirty="0">
              <a:latin typeface="Arial" pitchFamily="34" charset="0"/>
              <a:cs typeface="Arial" pitchFamily="34" charset="0"/>
            </a:endParaRPr>
          </a:p>
          <a:p>
            <a:r>
              <a:rPr lang="lt-LT" dirty="0">
                <a:latin typeface="Arial" pitchFamily="34" charset="0"/>
                <a:cs typeface="Arial" pitchFamily="34" charset="0"/>
              </a:rPr>
              <a:t>Kalėdinė labdaros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akcija: ruošėme dovanėles, kurios buvo įteiktos Raseinių vaikų globos namų auklėtiniams.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1026" name="Picture 2" descr="http://1.bp.blogspot.com/_FZl0tEu_h9I/TRPM7974MxI/AAAAAAAAGfA/Y8ciNGvlO60/s1600/ChristmasTreewithGiftsVector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52142" cy="26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0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Gruodžio 9 d. - su gera nuotaika į Kalėdinį Kauną</a:t>
            </a:r>
            <a:r>
              <a:rPr lang="lt-LT" dirty="0" smtClean="0"/>
              <a:t>	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Ekskursija ,,KAUNO SENAMIESČIO VAIDUOKLIAI“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492896"/>
            <a:ext cx="5580112" cy="37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>
                <a:latin typeface="Arial" pitchFamily="34" charset="0"/>
                <a:cs typeface="Arial" pitchFamily="34" charset="0"/>
              </a:rPr>
              <a:t>Sausio 13 d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. -  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ilietinė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„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Atmintis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gyva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liudija</a:t>
            </a:r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Įvykius paminėdami deginome </a:t>
            </a:r>
            <a:r>
              <a:rPr lang="lt-LT" dirty="0">
                <a:latin typeface="Arial" pitchFamily="34" charset="0"/>
                <a:cs typeface="Arial" pitchFamily="34" charset="0"/>
              </a:rPr>
              <a:t>atminimo žvakutės.</a:t>
            </a:r>
          </a:p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257941" cy="313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24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Kovo 15 d. – Prezidento Jono Žemaičio 104 – 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ųjų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gimimo metinių paminėjimas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Pasirodėme pilietinės dainos konkurse – šventėje, klasei suteiktas DAININGIAUSIOS KLASĖS TITULAS.</a:t>
            </a:r>
          </a:p>
          <a:p>
            <a:endParaRPr lang="lt-LT" dirty="0"/>
          </a:p>
          <a:p>
            <a:endParaRPr lang="lt-LT" dirty="0"/>
          </a:p>
        </p:txBody>
      </p:sp>
      <p:pic>
        <p:nvPicPr>
          <p:cNvPr id="4" name="Paveikslėlis 3" descr="nato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0968"/>
            <a:ext cx="3712071" cy="21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Balandžio 19 d. – Šokio diena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Šokome ritmingą ir jausmingą Lotynų Amerikos šokį ,,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Macarena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“.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aveikslėlis 3" descr="macaren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40968"/>
            <a:ext cx="4114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gas">
  <a:themeElements>
    <a:clrScheme name="Stoga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Įprast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oga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</TotalTime>
  <Words>336</Words>
  <Application>Microsoft Office PowerPoint</Application>
  <PresentationFormat>Demonstracija ekrane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Stogas</vt:lpstr>
      <vt:lpstr>Prezidento Jono Žemaičio gimnazija 1g2 klasė</vt:lpstr>
      <vt:lpstr>Rugsėjo 1-oji - Mokslo ir žinių diena</vt:lpstr>
      <vt:lpstr>Spalio 4 d. – Mokytojo diena</vt:lpstr>
      <vt:lpstr>Lapkričio 15 d. – Gimnazijos sveikatingumo ir sporto šventė</vt:lpstr>
      <vt:lpstr>Gruodžio mėnuo – pasiruošimas Kalėdų šventėms</vt:lpstr>
      <vt:lpstr>Gruodžio 9 d. - su gera nuotaika į Kalėdinį Kauną </vt:lpstr>
      <vt:lpstr>Sausio 13 d. -  pilietinė akcija „Atmintis gyva, nes liudija“</vt:lpstr>
      <vt:lpstr>Kovo 15 d. – Prezidento Jono Žemaičio 104 – ųjų gimimo metinių paminėjimas</vt:lpstr>
      <vt:lpstr>Balandžio 19 d. – Šokio diena</vt:lpstr>
      <vt:lpstr>Gegužės mėnuo – Karjeros ugdymas</vt:lpstr>
      <vt:lpstr>Birželio mėnuo – pasitinkame vasarą</vt:lpstr>
      <vt:lpstr>Birželio 7 d. – Mokslo metų pabaiga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mokinys</dc:creator>
  <cp:lastModifiedBy>Dokumentai</cp:lastModifiedBy>
  <cp:revision>9</cp:revision>
  <dcterms:created xsi:type="dcterms:W3CDTF">2013-06-04T05:08:12Z</dcterms:created>
  <dcterms:modified xsi:type="dcterms:W3CDTF">2013-06-05T13:40:39Z</dcterms:modified>
</cp:coreProperties>
</file>